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TBwdLG4lj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Diocesan Vision &amp; 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Shared Vision &amp; Mission, Shared Priorities, Shared Discernment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02392">
            <a:off x="4833213" y="4970083"/>
            <a:ext cx="619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September 12, 2024 Business Office Forum ◊ St. John Parish, Adel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26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 descr="Any questions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61" y="2013521"/>
            <a:ext cx="3904361" cy="31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40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Gratitude</a:t>
            </a:r>
          </a:p>
          <a:p>
            <a:r>
              <a:rPr lang="en-US" dirty="0" smtClean="0"/>
              <a:t>Lessons from geese: A Line of One Video</a:t>
            </a:r>
          </a:p>
          <a:p>
            <a:r>
              <a:rPr lang="en-US" dirty="0" smtClean="0"/>
              <a:t>A Shared Vision and Mission</a:t>
            </a:r>
          </a:p>
          <a:p>
            <a:r>
              <a:rPr lang="en-US" dirty="0" smtClean="0"/>
              <a:t>Shared Priorities</a:t>
            </a:r>
          </a:p>
          <a:p>
            <a:r>
              <a:rPr lang="en-US" dirty="0" smtClean="0"/>
              <a:t>Shared Discernment</a:t>
            </a:r>
          </a:p>
          <a:p>
            <a:r>
              <a:rPr lang="en-US" dirty="0" smtClean="0"/>
              <a:t>Q&amp;A (Time for a few questions – I’ll be around at lunch for dialogue and questions)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0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Geese: a line of one</a:t>
            </a:r>
            <a:endParaRPr lang="en-US" dirty="0"/>
          </a:p>
        </p:txBody>
      </p:sp>
      <p:pic>
        <p:nvPicPr>
          <p:cNvPr id="4" name="-TBwdLG4ljc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2055" y="1901952"/>
            <a:ext cx="6309065" cy="35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31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Shared Vision and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Shared Vision and Mission – We sow God’s Spirit by cultivating connections in Christ through encounter, Friendship, and communion </a:t>
            </a:r>
            <a:endParaRPr lang="en-US" dirty="0" smtClean="0"/>
          </a:p>
          <a:p>
            <a:r>
              <a:rPr lang="en-US" dirty="0" smtClean="0"/>
              <a:t>Two reflection questions</a:t>
            </a:r>
          </a:p>
          <a:p>
            <a:pPr lvl="1"/>
            <a:r>
              <a:rPr lang="en-US" dirty="0"/>
              <a:t>Rewinding the tapes of the last week when and how did you sow God’s spirit?  </a:t>
            </a:r>
            <a:endParaRPr lang="en-US" dirty="0" smtClean="0"/>
          </a:p>
          <a:p>
            <a:pPr lvl="2"/>
            <a:r>
              <a:rPr lang="en-US" dirty="0" smtClean="0"/>
              <a:t>Ponder </a:t>
            </a:r>
            <a:r>
              <a:rPr lang="en-US" dirty="0"/>
              <a:t>moments with your family, your friends, your neighbors, and your parish community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Taking out the work you do on behalf of the Church of Southwest Iowa, what does it mean for YOU to cultivate connections in Christ through encounter, friendship, and communion? 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05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will review our:</a:t>
            </a:r>
          </a:p>
          <a:p>
            <a:pPr lvl="1"/>
            <a:r>
              <a:rPr lang="en-US" dirty="0" smtClean="0"/>
              <a:t>Six Pastoral Priorities (and how to find them)</a:t>
            </a:r>
          </a:p>
          <a:p>
            <a:pPr lvl="1"/>
            <a:r>
              <a:rPr lang="en-US" dirty="0" smtClean="0"/>
              <a:t>The Welcome and care toolkit</a:t>
            </a:r>
          </a:p>
          <a:p>
            <a:pPr lvl="1"/>
            <a:r>
              <a:rPr lang="en-US" dirty="0" smtClean="0"/>
              <a:t>The parish engagement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93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Parish engagement timeline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24328" y="1881198"/>
            <a:ext cx="6519672" cy="36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5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discernment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Why is communal discernment vital?</a:t>
            </a:r>
          </a:p>
          <a:p>
            <a:pPr lvl="1"/>
            <a:r>
              <a:rPr lang="en-US" dirty="0"/>
              <a:t>We are in mission as a community, not as individuals and we need to discern how the Holy Spirit is moving.  </a:t>
            </a:r>
            <a:endParaRPr lang="en-US" dirty="0" smtClean="0"/>
          </a:p>
          <a:p>
            <a:pPr lvl="1"/>
            <a:r>
              <a:rPr lang="en-US" dirty="0" smtClean="0"/>
              <a:t>Communal Discernment helps us</a:t>
            </a:r>
          </a:p>
          <a:p>
            <a:pPr lvl="3"/>
            <a:r>
              <a:rPr lang="en-US" dirty="0"/>
              <a:t>Realize our current situation and the signs of the times as seen by Pete and Paul in the pew</a:t>
            </a:r>
          </a:p>
          <a:p>
            <a:pPr lvl="3"/>
            <a:r>
              <a:rPr lang="en-US" dirty="0"/>
              <a:t>Rediscover our identity and mission</a:t>
            </a:r>
          </a:p>
          <a:p>
            <a:pPr lvl="3"/>
            <a:r>
              <a:rPr lang="en-US" dirty="0"/>
              <a:t>Recognize God’s call for the present time</a:t>
            </a:r>
          </a:p>
          <a:p>
            <a:pPr lvl="3"/>
            <a:r>
              <a:rPr lang="en-US" dirty="0"/>
              <a:t>Respond in concrete action</a:t>
            </a:r>
          </a:p>
          <a:p>
            <a:pPr lvl="3"/>
            <a:r>
              <a:rPr lang="en-US" dirty="0"/>
              <a:t>Review our </a:t>
            </a:r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1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Exploring the Discernment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7400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Designed to be a process where you don’t need guidance or a professional facilitator. 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motive behind this tool is to provide one for parishes who don’t have a process for pastoral planning</a:t>
            </a:r>
            <a:r>
              <a:rPr lang="en-US" dirty="0" smtClean="0"/>
              <a:t>.</a:t>
            </a:r>
          </a:p>
          <a:p>
            <a:r>
              <a:rPr lang="en-US" dirty="0"/>
              <a:t>It is a very flexible tool realizing that our parish communities can be a radically different places when it comes to pastoral planning</a:t>
            </a:r>
          </a:p>
          <a:p>
            <a:pPr lvl="2"/>
            <a:r>
              <a:rPr lang="en-US" dirty="0"/>
              <a:t>Use what is most helpful for your community and disregard the rest, or use other parts of the process later when it makes sense</a:t>
            </a:r>
          </a:p>
          <a:p>
            <a:r>
              <a:rPr lang="en-US" dirty="0"/>
              <a:t>The ultimate goal is to discern where to begin in selecting a which priority(ies) your community wishes to engage</a:t>
            </a:r>
          </a:p>
          <a:p>
            <a:pPr lvl="1"/>
            <a:r>
              <a:rPr lang="en-US" dirty="0"/>
              <a:t>Consider low hanging fruit:</a:t>
            </a:r>
          </a:p>
          <a:p>
            <a:pPr lvl="2"/>
            <a:r>
              <a:rPr lang="en-US" dirty="0"/>
              <a:t>Quick wins that require acquisition of few resources, staffing, or effort)</a:t>
            </a:r>
          </a:p>
          <a:p>
            <a:pPr lvl="2"/>
            <a:r>
              <a:rPr lang="en-US" dirty="0"/>
              <a:t>Something to lean into to strengthen a ministry outreach (priority) you have already been working </a:t>
            </a:r>
            <a:r>
              <a:rPr lang="en-US" dirty="0" smtClean="0"/>
              <a:t>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26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Communal Discernment Exercise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93" y="1695342"/>
            <a:ext cx="3016820" cy="3838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96" y="1695342"/>
            <a:ext cx="2956075" cy="38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2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73</TotalTime>
  <Words>429</Words>
  <Application>Microsoft Office PowerPoint</Application>
  <PresentationFormat>Widescreen</PresentationFormat>
  <Paragraphs>43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Diocesan Vision &amp; Mission</vt:lpstr>
      <vt:lpstr>Overview</vt:lpstr>
      <vt:lpstr>Lessons from Geese: a line of one</vt:lpstr>
      <vt:lpstr>A Shared Vision and Mission</vt:lpstr>
      <vt:lpstr>Shared priorities</vt:lpstr>
      <vt:lpstr>Parish engagement timeline</vt:lpstr>
      <vt:lpstr>Shared discernment</vt:lpstr>
      <vt:lpstr>Exploring the Discernment process</vt:lpstr>
      <vt:lpstr>Communal Discernment Exercise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Diocesan Vision &amp; Mission</dc:title>
  <dc:creator>John Gaffney</dc:creator>
  <cp:lastModifiedBy>John Gaffney</cp:lastModifiedBy>
  <cp:revision>6</cp:revision>
  <dcterms:created xsi:type="dcterms:W3CDTF">2024-09-06T18:16:13Z</dcterms:created>
  <dcterms:modified xsi:type="dcterms:W3CDTF">2024-09-06T19:29:16Z</dcterms:modified>
</cp:coreProperties>
</file>